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5238" autoAdjust="0"/>
  </p:normalViewPr>
  <p:slideViewPr>
    <p:cSldViewPr>
      <p:cViewPr varScale="1">
        <p:scale>
          <a:sx n="84" d="100"/>
          <a:sy n="84" d="100"/>
        </p:scale>
        <p:origin x="384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124280-E21B-47F2-AF57-B77E69DDC2CE}"/>
              </a:ext>
            </a:extLst>
          </p:cNvPr>
          <p:cNvGrpSpPr/>
          <p:nvPr/>
        </p:nvGrpSpPr>
        <p:grpSpPr>
          <a:xfrm>
            <a:off x="-392512" y="4937807"/>
            <a:ext cx="6434524" cy="1554742"/>
            <a:chOff x="-1553286" y="437405"/>
            <a:chExt cx="13825194" cy="334051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A344B9-61D7-4404-86B1-8D306E4C0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678511-A297-46DA-99F1-9E04050B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27 positions)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4DA883-53C8-4D19-AE36-D04C09FC4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39" y="1861512"/>
            <a:ext cx="9732253" cy="489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22066" y="15913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1954746" y="1258046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22066" y="360973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1954746" y="3276382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~18000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80832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452</Words>
  <Application>Microsoft Office PowerPoint</Application>
  <PresentationFormat>Custom</PresentationFormat>
  <Paragraphs>122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163</cp:revision>
  <dcterms:modified xsi:type="dcterms:W3CDTF">2019-12-09T08:45:47Z</dcterms:modified>
</cp:coreProperties>
</file>